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14" d="100"/>
          <a:sy n="114" d="100"/>
        </p:scale>
        <p:origin x="-91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Appointment </a:t>
            </a: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of </a:t>
            </a: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International</a:t>
            </a:r>
            <a:b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</a:b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PF </a:t>
            </a: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or PFRA</a:t>
            </a:r>
            <a:endParaRPr lang="en-US" sz="4400" dirty="0">
              <a:solidFill>
                <a:srgbClr val="FFCF37"/>
              </a:solidFill>
              <a:latin typeface="Georgia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304801" y="1828800"/>
            <a:ext cx="2286000" cy="2286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PCN; gets approvals; and forwards appointment letter, requisition, CV, credentials, job description, “D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of Requirements for PF, PFRA, and VRS Appointments” 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transcripts, and copy of doctoral diploma/certificate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PF/PFRA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4876800" y="2590800"/>
            <a:ext cx="1447800" cy="1066800"/>
          </a:xfrm>
          <a:prstGeom prst="flowChartAlternateProcess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PF/PFRA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ISSS, the Business Manager,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6" idx="0"/>
          </p:cNvCxnSpPr>
          <p:nvPr/>
        </p:nvCxnSpPr>
        <p:spPr>
          <a:xfrm rot="5400000" flipH="1" flipV="1">
            <a:off x="5049044" y="4209256"/>
            <a:ext cx="1143000" cy="396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F37"/>
                </a:solidFill>
              </a:rPr>
              <a:t> </a:t>
            </a:r>
            <a:endParaRPr lang="en-US" dirty="0">
              <a:solidFill>
                <a:srgbClr val="FFCF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4391</TotalTime>
  <Words>133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Appointment of International PF or PFRA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campello;petrichk</dc:creator>
  <cp:lastModifiedBy>petrichk</cp:lastModifiedBy>
  <cp:revision>342</cp:revision>
  <cp:lastPrinted>2014-08-07T19:21:17Z</cp:lastPrinted>
  <dcterms:created xsi:type="dcterms:W3CDTF">2011-03-10T13:22:49Z</dcterms:created>
  <dcterms:modified xsi:type="dcterms:W3CDTF">2014-08-08T15:18:10Z</dcterms:modified>
</cp:coreProperties>
</file>