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3"/>
  </p:notesMasterIdLst>
  <p:sldIdLst>
    <p:sldId id="269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B25"/>
    <a:srgbClr val="FFCF37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43" autoAdjust="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3342D9-9F15-47CE-BBEB-501FA7679B59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8CE64E-6F19-4453-96FF-AD3EA05EC1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169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C35B7-F776-4CCB-AF1C-8BE09658EB1D}" type="datetime1">
              <a:rPr lang="en-US" smtClean="0"/>
              <a:pPr/>
              <a:t>5/7/2013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B243F88-7997-48DF-B8AE-69F2629EC174}" type="datetime1">
              <a:rPr lang="en-US" smtClean="0"/>
              <a:pPr/>
              <a:t>5/7/2013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9769C-A86A-471C-81A2-EC8C01DAD169}" type="datetime1">
              <a:rPr lang="en-US" smtClean="0"/>
              <a:pPr/>
              <a:t>5/7/2013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F550-AB19-441F-BD16-1E418D25B5C8}" type="datetime1">
              <a:rPr lang="en-US" smtClean="0"/>
              <a:pPr/>
              <a:t>5/7/2013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23632-24D3-48A8-8A24-DA598BC4847A}" type="datetime1">
              <a:rPr lang="en-US" smtClean="0"/>
              <a:pPr/>
              <a:t>5/7/2013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48276-B0B6-47BA-8707-F572DDE090C5}" type="datetime1">
              <a:rPr lang="en-US" smtClean="0"/>
              <a:pPr/>
              <a:t>5/7/2013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343A-3664-49EC-A3F4-17FBF7BAF0E6}" type="datetime1">
              <a:rPr lang="en-US" smtClean="0"/>
              <a:pPr/>
              <a:t>5/7/2013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759EE-7FFB-4C44-9B4A-E10DBB878D5C}" type="datetime1">
              <a:rPr lang="en-US" smtClean="0"/>
              <a:pPr/>
              <a:t>5/7/2013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105C9-E2B9-492A-89AE-67F9655C316E}" type="datetime1">
              <a:rPr lang="en-US" smtClean="0"/>
              <a:pPr/>
              <a:t>5/7/2013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ABC7A-9456-476C-A79B-DAE0A5DD4754}" type="datetime1">
              <a:rPr lang="en-US" smtClean="0"/>
              <a:pPr/>
              <a:t>5/7/2013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D5DA-D6AA-47EF-8ED5-77E8DE008DE3}" type="datetime1">
              <a:rPr lang="en-US" smtClean="0"/>
              <a:pPr/>
              <a:t>5/7/2013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E47B6-6C5C-4A8B-A40F-692E8FFA41B9}" type="datetime1">
              <a:rPr lang="en-US" smtClean="0"/>
              <a:pPr/>
              <a:t>5/7/2013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8360540-334D-454C-BE10-1DDDDD346B9B}" type="datetime1">
              <a:rPr lang="en-US" smtClean="0"/>
              <a:pPr/>
              <a:t>5/7/2013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1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74320"/>
            <a:ext cx="859536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CF37"/>
                </a:solidFill>
                <a:latin typeface="Georgia" pitchFamily="18" charset="0"/>
              </a:rPr>
              <a:t>Appointment of International Post-Doc</a:t>
            </a:r>
            <a:endParaRPr lang="en-US" sz="3600" dirty="0">
              <a:solidFill>
                <a:srgbClr val="FFCF37"/>
              </a:solidFill>
              <a:latin typeface="Georgia" pitchFamily="18" charset="0"/>
            </a:endParaRPr>
          </a:p>
        </p:txBody>
      </p:sp>
      <p:sp>
        <p:nvSpPr>
          <p:cNvPr id="19" name="Flowchart: Alternate Process 18"/>
          <p:cNvSpPr/>
          <p:nvPr/>
        </p:nvSpPr>
        <p:spPr>
          <a:xfrm>
            <a:off x="380999" y="1600200"/>
            <a:ext cx="2209801" cy="251460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900" b="1" dirty="0" smtClean="0">
                <a:ln w="11430"/>
                <a:solidFill>
                  <a:schemeClr val="bg1"/>
                </a:solidFill>
                <a:latin typeface="Georgia" pitchFamily="18" charset="0"/>
              </a:rPr>
              <a:t>Business Manager completes requisition with appropriate signatures and PCN; gets approvals; and forwards appointment letter, requisition, CV, credentials, job description, D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epartmental Documentation of Requirements for Postdoctoral 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Fellow 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and Visiting 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Research Scholar 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Appointments 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form, </a:t>
            </a:r>
            <a:r>
              <a:rPr lang="en-US" sz="900" b="1" dirty="0" smtClean="0">
                <a:ln w="11430"/>
                <a:solidFill>
                  <a:schemeClr val="bg1"/>
                </a:solidFill>
                <a:latin typeface="Georgia" pitchFamily="18" charset="0"/>
              </a:rPr>
              <a:t>transcripts, and copy of doctoral diploma/certificate to the Postdoctoral Fellows Office (PFO)</a:t>
            </a:r>
            <a:endParaRPr lang="en-US" sz="900" b="1" dirty="0">
              <a:ln w="11430"/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1" name="Flowchart: Alternate Process 20"/>
          <p:cNvSpPr/>
          <p:nvPr/>
        </p:nvSpPr>
        <p:spPr>
          <a:xfrm>
            <a:off x="1066800" y="4724400"/>
            <a:ext cx="1676400" cy="914400"/>
          </a:xfrm>
          <a:prstGeom prst="flowChartAlternateProcess">
            <a:avLst/>
          </a:prstGeom>
          <a:solidFill>
            <a:srgbClr val="FFCF3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PFO reviews and approves letter and forwards approved letter to Business Manager 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2" name="Flowchart: Alternate Process 21"/>
          <p:cNvSpPr/>
          <p:nvPr/>
        </p:nvSpPr>
        <p:spPr>
          <a:xfrm>
            <a:off x="2647765" y="2590800"/>
            <a:ext cx="1600200" cy="76200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Business Manager mails letter to Postdoctoral Fellow Candidate </a:t>
            </a:r>
            <a:endParaRPr lang="en-US" sz="900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4" name="Flowchart: Alternate Process 23"/>
          <p:cNvSpPr/>
          <p:nvPr/>
        </p:nvSpPr>
        <p:spPr>
          <a:xfrm>
            <a:off x="4876800" y="2590800"/>
            <a:ext cx="1447800" cy="1066800"/>
          </a:xfrm>
          <a:prstGeom prst="flowChartAlternateProcess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ISSS receives credentials and approval from PFO to process the visa application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5" name="Flowchart: Alternate Process 24"/>
          <p:cNvSpPr/>
          <p:nvPr/>
        </p:nvSpPr>
        <p:spPr>
          <a:xfrm>
            <a:off x="3352800" y="3962400"/>
            <a:ext cx="1295400" cy="914400"/>
          </a:xfrm>
          <a:prstGeom prst="flowChartAlternateProcess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Postdoctoral Fellow Candidate signs and mails letter back to PFO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6" name="Flowchart: Alternate Process 25"/>
          <p:cNvSpPr/>
          <p:nvPr/>
        </p:nvSpPr>
        <p:spPr>
          <a:xfrm>
            <a:off x="4876800" y="4800600"/>
            <a:ext cx="1447800" cy="990600"/>
          </a:xfrm>
          <a:prstGeom prst="flowChartAlternateProcess">
            <a:avLst/>
          </a:prstGeom>
          <a:solidFill>
            <a:srgbClr val="FFCF3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PFO collects and forwards documents to ISSS, the Business Manager, and HR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7" name="Flowchart: Alternate Process 26"/>
          <p:cNvSpPr/>
          <p:nvPr/>
        </p:nvSpPr>
        <p:spPr>
          <a:xfrm>
            <a:off x="6934200" y="2590800"/>
            <a:ext cx="1143000" cy="91440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Business Manager receives documents from PFO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8" name="Flowchart: Alternate Process 27"/>
          <p:cNvSpPr/>
          <p:nvPr/>
        </p:nvSpPr>
        <p:spPr>
          <a:xfrm>
            <a:off x="7162800" y="4800600"/>
            <a:ext cx="1600200" cy="838200"/>
          </a:xfrm>
          <a:prstGeom prst="flowChartAlternateProcess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Human Resources receives requisition, CV, letter, and evaluation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rot="16200000" flipH="1">
            <a:off x="1333500" y="4229100"/>
            <a:ext cx="609600" cy="381000"/>
          </a:xfrm>
          <a:prstGeom prst="straightConnector1">
            <a:avLst/>
          </a:prstGeom>
          <a:ln w="38100">
            <a:solidFill>
              <a:schemeClr val="bg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5400000" flipH="1" flipV="1">
            <a:off x="1981200" y="3657600"/>
            <a:ext cx="1371600" cy="7620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16200000" flipH="1">
            <a:off x="3314700" y="3390900"/>
            <a:ext cx="609600" cy="5334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endCxn id="28" idx="1"/>
          </p:cNvCxnSpPr>
          <p:nvPr/>
        </p:nvCxnSpPr>
        <p:spPr>
          <a:xfrm flipV="1">
            <a:off x="6324600" y="5219700"/>
            <a:ext cx="838200" cy="1143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4267200" y="4876800"/>
            <a:ext cx="609600" cy="4572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26" idx="0"/>
          </p:cNvCxnSpPr>
          <p:nvPr/>
        </p:nvCxnSpPr>
        <p:spPr>
          <a:xfrm rot="5400000" flipH="1" flipV="1">
            <a:off x="5049044" y="4209256"/>
            <a:ext cx="1143000" cy="3968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rot="5400000" flipH="1" flipV="1">
            <a:off x="6096000" y="3733800"/>
            <a:ext cx="1524000" cy="10668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GSwithR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9440" y="6217920"/>
            <a:ext cx="1820008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3972</TotalTime>
  <Words>133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Technic</vt:lpstr>
      <vt:lpstr>Appointment of International Post-Doc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Procedures for Postdoctoral Fellows</dc:title>
  <dc:creator>campello;klafevre</dc:creator>
  <cp:lastModifiedBy>klafevre</cp:lastModifiedBy>
  <cp:revision>312</cp:revision>
  <cp:lastPrinted>2013-05-07T14:26:31Z</cp:lastPrinted>
  <dcterms:created xsi:type="dcterms:W3CDTF">2011-03-10T13:22:49Z</dcterms:created>
  <dcterms:modified xsi:type="dcterms:W3CDTF">2013-05-07T16:53:18Z</dcterms:modified>
</cp:coreProperties>
</file>